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61" r:id="rId5"/>
    <p:sldId id="260" r:id="rId6"/>
    <p:sldId id="264" r:id="rId7"/>
    <p:sldId id="267" r:id="rId8"/>
    <p:sldId id="266" r:id="rId9"/>
    <p:sldId id="265" r:id="rId10"/>
    <p:sldId id="269" r:id="rId11"/>
    <p:sldId id="268" r:id="rId12"/>
    <p:sldId id="263" r:id="rId13"/>
    <p:sldId id="262" r:id="rId14"/>
    <p:sldId id="259" r:id="rId15"/>
    <p:sldId id="272" r:id="rId16"/>
    <p:sldId id="271" r:id="rId17"/>
    <p:sldId id="274" r:id="rId18"/>
    <p:sldId id="273" r:id="rId19"/>
    <p:sldId id="275" r:id="rId20"/>
    <p:sldId id="270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2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78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9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0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4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5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8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0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3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5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E304-752E-4739-BD54-AE275AEA8E8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337AB-08F2-43BE-878A-F15C4CCCF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42938"/>
            <a:ext cx="88947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50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68173" cy="477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561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38917" cy="401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6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0347"/>
            <a:ext cx="8784976" cy="33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071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4" y="548680"/>
            <a:ext cx="874759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7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2" y="404665"/>
            <a:ext cx="876301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41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877412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40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4402"/>
            <a:ext cx="8212163" cy="295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2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54333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75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20688"/>
            <a:ext cx="8640960" cy="35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432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1"/>
            <a:ext cx="8608457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55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2437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1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461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44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35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51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0960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9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6" y="620688"/>
            <a:ext cx="827545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1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278392" cy="440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0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9" y="332656"/>
            <a:ext cx="86078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3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6837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85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631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0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20688"/>
            <a:ext cx="853704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0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7950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82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Минэкономразвития РА</dc:creator>
  <cp:lastModifiedBy>Сучкова Елена Николаевна</cp:lastModifiedBy>
  <cp:revision>5</cp:revision>
  <dcterms:created xsi:type="dcterms:W3CDTF">2024-09-18T05:07:46Z</dcterms:created>
  <dcterms:modified xsi:type="dcterms:W3CDTF">2024-09-19T00:30:41Z</dcterms:modified>
</cp:coreProperties>
</file>